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9" d="100"/>
          <a:sy n="49" d="100"/>
        </p:scale>
        <p:origin x="-102" y="-2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73C0E-46A0-4573-B704-17CC7DF4ACE1}" type="datetimeFigureOut">
              <a:rPr lang="sk-SK" smtClean="0"/>
              <a:pPr/>
              <a:t>10. 12. 2013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93BF2-63E1-4F9F-A08C-85B14CAB70C2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73C0E-46A0-4573-B704-17CC7DF4ACE1}" type="datetimeFigureOut">
              <a:rPr lang="sk-SK" smtClean="0"/>
              <a:pPr/>
              <a:t>10. 12. 2013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93BF2-63E1-4F9F-A08C-85B14CAB70C2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73C0E-46A0-4573-B704-17CC7DF4ACE1}" type="datetimeFigureOut">
              <a:rPr lang="sk-SK" smtClean="0"/>
              <a:pPr/>
              <a:t>10. 12. 2013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93BF2-63E1-4F9F-A08C-85B14CAB70C2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73C0E-46A0-4573-B704-17CC7DF4ACE1}" type="datetimeFigureOut">
              <a:rPr lang="sk-SK" smtClean="0"/>
              <a:pPr/>
              <a:t>10. 12. 2013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93BF2-63E1-4F9F-A08C-85B14CAB70C2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73C0E-46A0-4573-B704-17CC7DF4ACE1}" type="datetimeFigureOut">
              <a:rPr lang="sk-SK" smtClean="0"/>
              <a:pPr/>
              <a:t>10. 12. 2013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93BF2-63E1-4F9F-A08C-85B14CAB70C2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73C0E-46A0-4573-B704-17CC7DF4ACE1}" type="datetimeFigureOut">
              <a:rPr lang="sk-SK" smtClean="0"/>
              <a:pPr/>
              <a:t>10. 12. 2013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93BF2-63E1-4F9F-A08C-85B14CAB70C2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73C0E-46A0-4573-B704-17CC7DF4ACE1}" type="datetimeFigureOut">
              <a:rPr lang="sk-SK" smtClean="0"/>
              <a:pPr/>
              <a:t>10. 12. 2013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93BF2-63E1-4F9F-A08C-85B14CAB70C2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73C0E-46A0-4573-B704-17CC7DF4ACE1}" type="datetimeFigureOut">
              <a:rPr lang="sk-SK" smtClean="0"/>
              <a:pPr/>
              <a:t>10. 12. 2013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93BF2-63E1-4F9F-A08C-85B14CAB70C2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73C0E-46A0-4573-B704-17CC7DF4ACE1}" type="datetimeFigureOut">
              <a:rPr lang="sk-SK" smtClean="0"/>
              <a:pPr/>
              <a:t>10. 12. 2013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93BF2-63E1-4F9F-A08C-85B14CAB70C2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73C0E-46A0-4573-B704-17CC7DF4ACE1}" type="datetimeFigureOut">
              <a:rPr lang="sk-SK" smtClean="0"/>
              <a:pPr/>
              <a:t>10. 12. 2013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93BF2-63E1-4F9F-A08C-85B14CAB70C2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73C0E-46A0-4573-B704-17CC7DF4ACE1}" type="datetimeFigureOut">
              <a:rPr lang="sk-SK" smtClean="0"/>
              <a:pPr/>
              <a:t>10. 12. 2013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93BF2-63E1-4F9F-A08C-85B14CAB70C2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073C0E-46A0-4573-B704-17CC7DF4ACE1}" type="datetimeFigureOut">
              <a:rPr lang="sk-SK" smtClean="0"/>
              <a:pPr/>
              <a:t>10. 12. 2013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393BF2-63E1-4F9F-A08C-85B14CAB70C2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k-SK" sz="48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MicrosoftPowerPoint</a:t>
            </a:r>
            <a:endParaRPr lang="sk-SK" sz="48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l"/>
            <a:r>
              <a:rPr lang="sk-SK" sz="3000" dirty="0" err="1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Kevin</a:t>
            </a:r>
            <a:r>
              <a:rPr lang="sk-SK" sz="3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Kozák</a:t>
            </a:r>
          </a:p>
          <a:p>
            <a:pPr algn="l"/>
            <a:r>
              <a:rPr lang="sk-SK" sz="3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2013/2014</a:t>
            </a:r>
          </a:p>
          <a:p>
            <a:pPr algn="l"/>
            <a:r>
              <a:rPr lang="sk-SK" sz="3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9.A</a:t>
            </a:r>
            <a:endParaRPr lang="sk-SK" sz="3000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4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Obsah</a:t>
            </a:r>
            <a:endParaRPr lang="sk-SK" sz="48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31465" y="2182812"/>
            <a:ext cx="8229600" cy="4525963"/>
          </a:xfrm>
        </p:spPr>
        <p:txBody>
          <a:bodyPr>
            <a:normAutofit/>
          </a:bodyPr>
          <a:lstStyle/>
          <a:p>
            <a:r>
              <a:rPr lang="sk-SK" sz="3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Na čo slúži MS PowerPoint?</a:t>
            </a:r>
          </a:p>
          <a:p>
            <a:r>
              <a:rPr lang="sk-SK" sz="3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Vkladanie obrázkov</a:t>
            </a:r>
          </a:p>
          <a:p>
            <a:r>
              <a:rPr lang="sk-SK" sz="3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Vlastnými slovami</a:t>
            </a:r>
            <a:endParaRPr lang="sk-SK" sz="3000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026" name="Picture 2" descr="C:\Users\admin\AppData\Local\Microsoft\Windows\Temporary Internet Files\Content.IE5\QLCA4C65\dglxasset[2].aspx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2040" y="5000625"/>
            <a:ext cx="1819275" cy="18573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4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Na čo slúži MS PowerPoint?</a:t>
            </a:r>
            <a:endParaRPr lang="sk-SK" sz="48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3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Slúži na tvorbu jednoduchých aj profesionálnych prezentácií.</a:t>
            </a:r>
          </a:p>
          <a:p>
            <a:r>
              <a:rPr lang="sk-SK" sz="3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Tvoriť prezentácie v tomto prostredí je veľmi jednoduché. Stačí postupne vytvárať nové snímky a na nich čítať a riadiť sa inštrukciami.</a:t>
            </a:r>
            <a:endParaRPr lang="sk-SK" sz="3000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2050" name="Picture 2" descr="C:\Users\admin\AppData\Local\Microsoft\Windows\Temporary Internet Files\Content.IE5\0RS01RGE\MC900413596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04248" y="5148932"/>
            <a:ext cx="1967278" cy="170906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4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Vkladanie obrázkov</a:t>
            </a:r>
            <a:endParaRPr lang="sk-SK" sz="48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3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Z klipartu</a:t>
            </a:r>
          </a:p>
          <a:p>
            <a:r>
              <a:rPr lang="sk-SK" sz="3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Zo súboru v PC</a:t>
            </a:r>
          </a:p>
          <a:p>
            <a:r>
              <a:rPr lang="sk-SK" sz="3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Zo súboru na prenosnom disku</a:t>
            </a:r>
          </a:p>
          <a:p>
            <a:r>
              <a:rPr lang="sk-SK" sz="3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Z internetu</a:t>
            </a:r>
            <a:endParaRPr lang="sk-SK" sz="3000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3074" name="Picture 2" descr="C:\Users\admin\AppData\Local\Microsoft\Windows\Temporary Internet Files\Content.IE5\0RS01RGE\MC900436992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16750" y="5384800"/>
            <a:ext cx="1930400" cy="13176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4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Vlastnými slovami</a:t>
            </a:r>
            <a:endParaRPr lang="sk-SK" sz="48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3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Najviac ma  bavilo tvorba textu pri ktorej som sa ani nie </a:t>
            </a:r>
            <a:r>
              <a:rPr lang="sk-SK" sz="3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ž</a:t>
            </a:r>
            <a:r>
              <a:rPr lang="sk-SK" sz="3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 sa nudil ale aj to  bola </a:t>
            </a:r>
            <a:r>
              <a:rPr lang="sk-SK" sz="3000" dirty="0" err="1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sranda</a:t>
            </a:r>
            <a:r>
              <a:rPr lang="sk-SK" sz="3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r>
              <a:rPr lang="sk-SK" sz="3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 najviac sa mi nechcelo farbiť pozadie .</a:t>
            </a:r>
          </a:p>
          <a:p>
            <a:r>
              <a:rPr lang="sk-SK" sz="3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:P :3 :</a:t>
            </a:r>
            <a:r>
              <a:rPr lang="sk-SK" sz="300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 :/</a:t>
            </a:r>
            <a:endParaRPr lang="sk-SK" sz="3000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105</Words>
  <Application>Microsoft Office PowerPoint</Application>
  <PresentationFormat>Prezentácia na obrazovke (4:3)</PresentationFormat>
  <Paragraphs>20</Paragraphs>
  <Slides>5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5</vt:i4>
      </vt:variant>
    </vt:vector>
  </HeadingPairs>
  <TitlesOfParts>
    <vt:vector size="6" baseType="lpstr">
      <vt:lpstr>Motív Office</vt:lpstr>
      <vt:lpstr>MicrosoftPowerPoint</vt:lpstr>
      <vt:lpstr>Obsah</vt:lpstr>
      <vt:lpstr>Na čo slúži MS PowerPoint?</vt:lpstr>
      <vt:lpstr>Vkladanie obrázkov</vt:lpstr>
      <vt:lpstr>Vlastnými slovami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Snímka 1</dc:title>
  <dc:creator>admin</dc:creator>
  <cp:lastModifiedBy>admin</cp:lastModifiedBy>
  <cp:revision>6</cp:revision>
  <dcterms:created xsi:type="dcterms:W3CDTF">2013-12-03T11:57:04Z</dcterms:created>
  <dcterms:modified xsi:type="dcterms:W3CDTF">2013-12-10T11:55:14Z</dcterms:modified>
</cp:coreProperties>
</file>